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2" r:id="rId5"/>
    <p:sldId id="259" r:id="rId6"/>
    <p:sldId id="263" r:id="rId7"/>
    <p:sldId id="258" r:id="rId8"/>
    <p:sldId id="261" r:id="rId9"/>
    <p:sldId id="265" r:id="rId10"/>
    <p:sldId id="264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7" d="100"/>
          <a:sy n="77" d="100"/>
        </p:scale>
        <p:origin x="-61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C19EF0C-497B-4DB5-B045-51D7B4896A88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F9C0F896-5AB1-40BC-A4A3-F4A0E91AE17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676400"/>
            <a:ext cx="7772400" cy="1975104"/>
          </a:xfrm>
        </p:spPr>
        <p:txBody>
          <a:bodyPr/>
          <a:lstStyle/>
          <a:p>
            <a:r>
              <a:rPr lang="en-US" sz="6600" dirty="0" smtClean="0"/>
              <a:t>NETWORK SECURITY</a:t>
            </a:r>
            <a:endParaRPr lang="en-US" sz="6600" dirty="0"/>
          </a:p>
        </p:txBody>
      </p:sp>
      <p:sp>
        <p:nvSpPr>
          <p:cNvPr id="38914" name="AutoShape 2" descr="https://www.ecpi.edu/sites/default/files/Blog-Network-Security-8-8-2014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16" name="AutoShape 4" descr="https://www.ecpi.edu/sites/default/files/Blog-Network-Security-8-8-2014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 descr="Blog-Network-Security-8-8-20141.png"/>
          <p:cNvPicPr>
            <a:picLocks noChangeAspect="1"/>
          </p:cNvPicPr>
          <p:nvPr/>
        </p:nvPicPr>
        <p:blipFill>
          <a:blip r:embed="rId2"/>
          <a:srcRect b="11111"/>
          <a:stretch>
            <a:fillRect/>
          </a:stretch>
        </p:blipFill>
        <p:spPr>
          <a:xfrm>
            <a:off x="0" y="-228600"/>
            <a:ext cx="9144000" cy="7086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1371600"/>
            <a:ext cx="7848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/>
              <a:t>The most common  Wide Area Network is Internet – </a:t>
            </a:r>
          </a:p>
          <a:p>
            <a:pPr algn="just"/>
            <a:r>
              <a:rPr lang="en-US" sz="4400" b="1" dirty="0" smtClean="0"/>
              <a:t>It provides access to a worldwide network of computers with millions of users. </a:t>
            </a:r>
            <a:endParaRPr 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685800"/>
            <a:ext cx="853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Networking offers endless possibilities and opportunities to every user of it</a:t>
            </a:r>
          </a:p>
          <a:p>
            <a:r>
              <a:rPr lang="en-US" sz="3600" dirty="0"/>
              <a:t>a</a:t>
            </a:r>
            <a:r>
              <a:rPr lang="en-US" sz="3600" dirty="0" smtClean="0"/>
              <a:t>long with convenience. 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381000" y="2743200"/>
            <a:ext cx="8534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It  </a:t>
            </a:r>
            <a:r>
              <a:rPr lang="en-US" sz="3600" dirty="0"/>
              <a:t>has become an inevitable part of our lives. </a:t>
            </a:r>
            <a:r>
              <a:rPr lang="en-US" sz="3600" dirty="0" smtClean="0"/>
              <a:t>Offering </a:t>
            </a:r>
            <a:r>
              <a:rPr lang="en-US" sz="3600" dirty="0"/>
              <a:t>a mass amount of useful information, </a:t>
            </a:r>
            <a:r>
              <a:rPr lang="en-US" sz="3600" dirty="0" smtClean="0"/>
              <a:t>making </a:t>
            </a:r>
            <a:r>
              <a:rPr lang="en-US" sz="3600" dirty="0"/>
              <a:t>communication easier and faster than ever, it presents some threats too along the way.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533400"/>
            <a:ext cx="71689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/>
              <a:t>Can you Guess the threats ?</a:t>
            </a:r>
            <a:endParaRPr lang="en-US" sz="4800" dirty="0"/>
          </a:p>
        </p:txBody>
      </p:sp>
      <p:pic>
        <p:nvPicPr>
          <p:cNvPr id="3" name="Picture 2" descr="11949864691020941855smiley114.svg.m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6200" y="381000"/>
            <a:ext cx="990600" cy="957580"/>
          </a:xfrm>
          <a:prstGeom prst="rect">
            <a:avLst/>
          </a:prstGeom>
        </p:spPr>
      </p:pic>
      <p:pic>
        <p:nvPicPr>
          <p:cNvPr id="4" name="Picture 3" descr="vir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1600200"/>
            <a:ext cx="2438400" cy="1828800"/>
          </a:xfrm>
          <a:prstGeom prst="rect">
            <a:avLst/>
          </a:prstGeom>
        </p:spPr>
      </p:pic>
      <p:pic>
        <p:nvPicPr>
          <p:cNvPr id="5" name="Picture 4" descr="worm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00" y="1524000"/>
            <a:ext cx="2438400" cy="1828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00600" y="2819400"/>
            <a:ext cx="9687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</a:rPr>
              <a:t>Worms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6" descr="troj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800" y="1295400"/>
            <a:ext cx="2667000" cy="19145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24800" y="2438400"/>
            <a:ext cx="1029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</a:rPr>
              <a:t>Trojan</a:t>
            </a:r>
            <a:endParaRPr lang="en-US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Picture 8" descr="phishing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" y="3581400"/>
            <a:ext cx="2857500" cy="1600200"/>
          </a:xfrm>
          <a:prstGeom prst="rect">
            <a:avLst/>
          </a:prstGeom>
        </p:spPr>
      </p:pic>
      <p:pic>
        <p:nvPicPr>
          <p:cNvPr id="10" name="Picture 9" descr="spam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4200" y="3439633"/>
            <a:ext cx="2438400" cy="1589567"/>
          </a:xfrm>
          <a:prstGeom prst="rect">
            <a:avLst/>
          </a:prstGeom>
        </p:spPr>
      </p:pic>
      <p:pic>
        <p:nvPicPr>
          <p:cNvPr id="11" name="Picture 10" descr="passstea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0" y="3352800"/>
            <a:ext cx="2209800" cy="1203960"/>
          </a:xfrm>
          <a:prstGeom prst="rect">
            <a:avLst/>
          </a:prstGeom>
        </p:spPr>
      </p:pic>
      <p:pic>
        <p:nvPicPr>
          <p:cNvPr id="12" name="Picture 11" descr="online-burglar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48400" y="4648200"/>
            <a:ext cx="2286000" cy="1714500"/>
          </a:xfrm>
          <a:prstGeom prst="rect">
            <a:avLst/>
          </a:prstGeom>
        </p:spPr>
      </p:pic>
      <p:pic>
        <p:nvPicPr>
          <p:cNvPr id="13" name="Picture 12" descr="images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76600" y="5181600"/>
            <a:ext cx="2590800" cy="13711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8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1.bgr.in/wp-content/uploads/2014/06/cyber-malware-attack-threat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57200"/>
            <a:ext cx="7899600" cy="5573607"/>
          </a:xfrm>
          <a:prstGeom prst="rect">
            <a:avLst/>
          </a:prstGeom>
          <a:noFill/>
        </p:spPr>
      </p:pic>
      <p:sp>
        <p:nvSpPr>
          <p:cNvPr id="1028" name="AutoShape 4" descr="https://www.refog.com/blog/wp-content/uploads/2010/12/internet-dang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https://www.refog.com/blog/wp-content/uploads/2010/12/internet-dang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2" name="AutoShape 8" descr="https://media.phpnuke.org/000/981/580/9bb_410_580_580-majors-internet-threats-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5400" y="914400"/>
            <a:ext cx="69222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Why do people   create Viruses ?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s.mid-day.com/images/2015/may/Investigatio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90600"/>
            <a:ext cx="9005806" cy="411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 descr="http://www.clker.com/cliparts/6/5/b/f/11949864691020941855smiley114.svg.med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36" name="AutoShape 4" descr="https://i.ytimg.com/vi/ADvC8NoNLQc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38" name="AutoShape 6" descr="https://i.ytimg.com/vi/c34QwtYI40g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04800" y="381000"/>
            <a:ext cx="8483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How to  prevent  network from   these  threats?</a:t>
            </a:r>
            <a:endParaRPr lang="en-US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1219200"/>
            <a:ext cx="24945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Use Firewall</a:t>
            </a:r>
            <a:endParaRPr lang="en-US" sz="3600" dirty="0"/>
          </a:p>
        </p:txBody>
      </p:sp>
      <p:pic>
        <p:nvPicPr>
          <p:cNvPr id="12" name="Picture 11" descr="firew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990600"/>
            <a:ext cx="4694218" cy="25717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28600" y="3733800"/>
            <a:ext cx="45713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Install Antivirus Software</a:t>
            </a:r>
            <a:endParaRPr lang="en-US" sz="3200" dirty="0"/>
          </a:p>
        </p:txBody>
      </p:sp>
      <p:pic>
        <p:nvPicPr>
          <p:cNvPr id="15" name="Picture 14" descr="antiviru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3759664"/>
            <a:ext cx="4191000" cy="2669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43000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Network security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Allow authorized users </a:t>
            </a:r>
            <a:r>
              <a:rPr lang="en-US" sz="3200" dirty="0" smtClean="0"/>
              <a:t>access</a:t>
            </a:r>
          </a:p>
          <a:p>
            <a:pPr lvl="1"/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Prevent unauthorized users from obtaining </a:t>
            </a:r>
            <a:r>
              <a:rPr lang="en-US" sz="3200" dirty="0" err="1" smtClean="0"/>
              <a:t>acces</a:t>
            </a:r>
            <a:endParaRPr lang="en-US" sz="3200" dirty="0" smtClean="0"/>
          </a:p>
          <a:p>
            <a:pPr lvl="1"/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Trade-off between security and performance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686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smtClean="0"/>
              <a:t>Firewall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Protects local area network (LAN) from outside </a:t>
            </a:r>
            <a:r>
              <a:rPr lang="en-US" sz="3200" dirty="0" smtClean="0"/>
              <a:t>intruders</a:t>
            </a:r>
          </a:p>
          <a:p>
            <a:pPr lvl="1"/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Safety </a:t>
            </a:r>
            <a:r>
              <a:rPr lang="en-US" sz="3200" dirty="0" smtClean="0"/>
              <a:t>barrier for data flowing in and </a:t>
            </a:r>
            <a:r>
              <a:rPr lang="en-US" sz="3200" dirty="0" smtClean="0"/>
              <a:t>out</a:t>
            </a:r>
          </a:p>
          <a:p>
            <a:pPr lvl="1"/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Prohibits all data not allowed or permits all data not prohibited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524000"/>
            <a:ext cx="838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smtClean="0"/>
              <a:t>Biometrics</a:t>
            </a:r>
          </a:p>
          <a:p>
            <a:pPr lvl="1"/>
            <a:r>
              <a:rPr lang="en-US" sz="3200" dirty="0" smtClean="0"/>
              <a:t>Uses unique personal information to </a:t>
            </a:r>
            <a:r>
              <a:rPr lang="en-US" sz="3200" dirty="0" smtClean="0"/>
              <a:t>identify</a:t>
            </a:r>
          </a:p>
          <a:p>
            <a:pPr lvl="1"/>
            <a:endParaRPr lang="en-US" sz="3200" dirty="0" smtClean="0"/>
          </a:p>
          <a:p>
            <a:pPr lvl="2"/>
            <a:r>
              <a:rPr lang="en-US" sz="3200" dirty="0" smtClean="0"/>
              <a:t>Examples are fingerprints, eyeball iris scans </a:t>
            </a:r>
            <a:r>
              <a:rPr lang="en-US" sz="3200" dirty="0" smtClean="0"/>
              <a:t>or  </a:t>
            </a:r>
            <a:r>
              <a:rPr lang="en-US" sz="3200" dirty="0" smtClean="0"/>
              <a:t>face scans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79</TotalTime>
  <Words>166</Words>
  <Application>Microsoft Office PowerPoint</Application>
  <PresentationFormat>On-screen Show (4:3)</PresentationFormat>
  <Paragraphs>29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Metro</vt:lpstr>
      <vt:lpstr>NETWORK SECURITY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OM SAI RAM</dc:creator>
  <cp:lastModifiedBy>OM SAI RAM</cp:lastModifiedBy>
  <cp:revision>15</cp:revision>
  <dcterms:created xsi:type="dcterms:W3CDTF">2016-07-07T12:23:46Z</dcterms:created>
  <dcterms:modified xsi:type="dcterms:W3CDTF">2016-07-07T13:44:12Z</dcterms:modified>
</cp:coreProperties>
</file>